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7" r:id="rId2"/>
    <p:sldId id="261" r:id="rId3"/>
    <p:sldId id="260" r:id="rId4"/>
    <p:sldId id="263" r:id="rId5"/>
    <p:sldId id="259" r:id="rId6"/>
    <p:sldId id="264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95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0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7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346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4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80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5954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8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4D5E24-93C0-40D8-950A-AC66447161F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39BA91-1583-4E19-9F24-D4C0F0B40F0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768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232D-6449-443B-8C02-AC44DF02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04" y="2667000"/>
            <a:ext cx="5676239" cy="3212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Εταιρε</a:t>
            </a:r>
            <a:r>
              <a:rPr lang="en-GB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ί</a:t>
            </a:r>
            <a:r>
              <a:rPr lang="el-GR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 παροχής υπηρεσιών απομάκρυνσης απορριμμάτων</a:t>
            </a:r>
            <a:endParaRPr lang="en-GB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Chalkduster" panose="03050602040202020205" pitchFamily="66" charset="77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/>
          <p:cNvSpPr/>
          <p:nvPr/>
        </p:nvSpPr>
        <p:spPr>
          <a:xfrm>
            <a:off x="929412" y="695403"/>
            <a:ext cx="601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WORLD      START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40" y="831432"/>
            <a:ext cx="651269" cy="651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56" y="732967"/>
            <a:ext cx="988546" cy="848197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7215998" y="1454808"/>
            <a:ext cx="3583858" cy="3546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>
              <a:solidFill>
                <a:schemeClr val="tx1">
                  <a:lumMod val="85000"/>
                  <a:lumOff val="15000"/>
                </a:schemeClr>
              </a:solidFill>
              <a:latin typeface="Chalkduster" panose="03050602040202020205" pitchFamily="66" charset="77"/>
            </a:endParaRPr>
          </a:p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halkduster" panose="03050602040202020205" pitchFamily="66" charset="77"/>
              </a:rPr>
              <a:t>Plastic bye, </a:t>
            </a:r>
          </a:p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halkduster" panose="03050602040202020205" pitchFamily="66" charset="77"/>
              </a:rPr>
              <a:t>world survive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DBE4-46DA-42F6-B46B-B08F503B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l-GR" sz="2800" dirty="0"/>
              <a:t>Η </a:t>
            </a:r>
            <a:r>
              <a:rPr lang="el-GR" sz="2800" dirty="0" err="1"/>
              <a:t>ομαδα</a:t>
            </a:r>
            <a:r>
              <a:rPr lang="en-US" sz="2800" dirty="0"/>
              <a:t> ma</a:t>
            </a:r>
            <a:r>
              <a:rPr lang="el-GR" sz="2800" dirty="0"/>
              <a:t>Σ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2996-13E3-4DA8-8D49-29DD70A0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715985"/>
            <a:ext cx="4363595" cy="38416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Αγγέλα Σάββα</a:t>
            </a:r>
          </a:p>
          <a:p>
            <a:pPr>
              <a:lnSpc>
                <a:spcPct val="100000"/>
              </a:lnSpc>
            </a:pPr>
            <a:r>
              <a:rPr lang="el-GR" dirty="0"/>
              <a:t>Λυδία Χριστοφόρου</a:t>
            </a:r>
          </a:p>
          <a:p>
            <a:pPr>
              <a:lnSpc>
                <a:spcPct val="100000"/>
              </a:lnSpc>
            </a:pPr>
            <a:r>
              <a:rPr lang="el-GR" dirty="0" err="1"/>
              <a:t>Μισιέλ</a:t>
            </a:r>
            <a:r>
              <a:rPr lang="el-GR" dirty="0"/>
              <a:t> Ηρακλέους</a:t>
            </a:r>
          </a:p>
          <a:p>
            <a:pPr>
              <a:lnSpc>
                <a:spcPct val="100000"/>
              </a:lnSpc>
            </a:pPr>
            <a:r>
              <a:rPr lang="el-GR" dirty="0"/>
              <a:t>Φοίβος Ιωσήφ</a:t>
            </a:r>
          </a:p>
          <a:p>
            <a:pPr>
              <a:lnSpc>
                <a:spcPct val="100000"/>
              </a:lnSpc>
            </a:pPr>
            <a:r>
              <a:rPr lang="el-GR" dirty="0" err="1"/>
              <a:t>Γι</a:t>
            </a:r>
            <a:r>
              <a:rPr lang="en-GB" dirty="0" err="1"/>
              <a:t>ώ</a:t>
            </a:r>
            <a:r>
              <a:rPr lang="el-GR" dirty="0" err="1"/>
              <a:t>ργος</a:t>
            </a:r>
            <a:r>
              <a:rPr lang="el-GR" dirty="0"/>
              <a:t> Ζήνωνος</a:t>
            </a:r>
          </a:p>
          <a:p>
            <a:pPr marL="0" indent="0">
              <a:lnSpc>
                <a:spcPct val="100000"/>
              </a:lnSpc>
              <a:buNone/>
            </a:pPr>
            <a:endParaRPr lang="el-GR" dirty="0"/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Στ’3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Θ’ Δημοτικό Σχολείο </a:t>
            </a:r>
            <a:r>
              <a:rPr lang="el-GR" dirty="0" err="1"/>
              <a:t>Καψάλου</a:t>
            </a:r>
            <a:r>
              <a:rPr lang="el-GR" dirty="0"/>
              <a:t>, Λεμεσός (ΚΒ)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b="1" dirty="0"/>
              <a:t>Εκπαιδευτικός: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Γεωργία Παπανικολάου Ζεβεδαίου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482C7-F8BF-5147-9D5B-6956ADD36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92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4" name="Rounded Rectangle 3"/>
          <p:cNvSpPr/>
          <p:nvPr/>
        </p:nvSpPr>
        <p:spPr>
          <a:xfrm>
            <a:off x="1504335" y="5988450"/>
            <a:ext cx="7787149" cy="633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Ονειρευόμαστε ένα κόσμο χωρίς σκουπίδια και πλαστικά!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23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D75D-4117-4167-A125-16580319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3234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l-GR" sz="2200" dirty="0"/>
              <a:t>Περιγραφή της ιδέας μας και ποιο πρόβλημα λύνει βάσει των 5 πεδίων δράσης για τη μείωση του πλαστικού</a:t>
            </a: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EAB8-9858-854F-A943-EE8008A7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7106510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εταιρεία θα δώσει κίνητρα στις οικογένειες να σηκωθούν από τον καναπέ και να μαζέψουν τα πλαστικά απορρίμματα από το περιβάλλον.</a:t>
            </a:r>
          </a:p>
          <a:p>
            <a:pPr marL="0" indent="0">
              <a:buNone/>
            </a:pPr>
            <a:r>
              <a:rPr lang="el-GR" dirty="0"/>
              <a:t>Στόχος είναι ο καθαρισμός και η απομάκρυνση πλαστικών και άλλων σκουπιδιών από τις παραλίες και άλλους χώρους, όπου παρατηρείται πρόβλημα, όπως χωράφια, ποτάμια, πάρκα κλπ. Η εταιρεία θα συλλέγει τα σακούλια και θα τα μεταφέρει στα πράσινα σημεία.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Πεδίο δράσης: </a:t>
            </a:r>
            <a:r>
              <a:rPr lang="el-GR" b="1" dirty="0"/>
              <a:t>ΑΠΟΜΑΚΡΥΝΣΗ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n-CY" b="1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Lightbulb">
                <a:extLst>
                  <a:ext uri="{FF2B5EF4-FFF2-40B4-BE49-F238E27FC236}">
                    <a16:creationId xmlns:a16="http://schemas.microsoft.com/office/drawing/2014/main" id="{8BF73014-8E53-5744-95D0-D856B6FAE3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2340772"/>
                  </p:ext>
                </p:extLst>
              </p:nvPr>
            </p:nvGraphicFramePr>
            <p:xfrm>
              <a:off x="8570661" y="1896800"/>
              <a:ext cx="2293628" cy="394856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93628" cy="394856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9653154" ay="1623469" az="-102624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095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ightbulb">
                <a:extLst>
                  <a:ext uri="{FF2B5EF4-FFF2-40B4-BE49-F238E27FC236}">
                    <a16:creationId xmlns:a16="http://schemas.microsoft.com/office/drawing/2014/main" id="{8BF73014-8E53-5744-95D0-D856B6FAE3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0661" y="1896800"/>
                <a:ext cx="2293628" cy="3948565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60F461D-75EF-7142-991D-403E7B5B16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36" y="2848595"/>
            <a:ext cx="3058478" cy="4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38C17-7504-184A-A9C2-9FF21705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r>
              <a:rPr lang="el-GR" sz="4400" dirty="0"/>
              <a:t>Η </a:t>
            </a:r>
            <a:r>
              <a:rPr lang="el-GR" sz="4400" dirty="0" err="1"/>
              <a:t>καινοτομια</a:t>
            </a:r>
            <a:r>
              <a:rPr lang="el-GR" sz="4400" dirty="0"/>
              <a:t> </a:t>
            </a:r>
            <a:r>
              <a:rPr lang="el-GR" sz="4400" dirty="0" err="1"/>
              <a:t>τησ</a:t>
            </a:r>
            <a:r>
              <a:rPr lang="el-GR" sz="4400" dirty="0"/>
              <a:t> </a:t>
            </a:r>
            <a:endParaRPr lang="en-CY" sz="4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031C-A628-F743-8B5C-59F631F0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359" y="2178528"/>
            <a:ext cx="9154880" cy="42970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/>
              <a:t>Η Εταιρεία </a:t>
            </a:r>
            <a:r>
              <a:rPr lang="en-US" b="1" dirty="0" err="1">
                <a:latin typeface="Chalkduster" panose="03050602040202020205" pitchFamily="66" charset="77"/>
              </a:rPr>
              <a:t>WorldREstart</a:t>
            </a:r>
            <a:r>
              <a:rPr lang="el-GR" b="1" dirty="0"/>
              <a:t> δίνει κίνητρα στον κόσμο για να προωθήσει την απομάκρυνση απορριμμάτων, κυρίως πλαστικών.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b="1" dirty="0"/>
              <a:t>Τα κίνητρα είναι: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b="1" dirty="0"/>
              <a:t>Εκπτώσεις από τα καταστήματα:</a:t>
            </a:r>
            <a:r>
              <a:rPr lang="en-US" b="1" dirty="0"/>
              <a:t> </a:t>
            </a:r>
            <a:r>
              <a:rPr lang="en-US" b="1" dirty="0" err="1"/>
              <a:t>PinkFaux</a:t>
            </a:r>
            <a:r>
              <a:rPr lang="en-US" b="1" dirty="0"/>
              <a:t>, Lab Stories, </a:t>
            </a:r>
            <a:r>
              <a:rPr lang="el-GR" b="1" dirty="0"/>
              <a:t>Περίπτερο </a:t>
            </a:r>
            <a:r>
              <a:rPr lang="el-GR" b="1" dirty="0" err="1"/>
              <a:t>Τζιαμούδα</a:t>
            </a:r>
            <a:r>
              <a:rPr lang="el-GR" b="1" dirty="0"/>
              <a:t>, </a:t>
            </a:r>
            <a:r>
              <a:rPr lang="en-US" b="1" dirty="0"/>
              <a:t>Café-Bar </a:t>
            </a:r>
            <a:r>
              <a:rPr lang="el-GR" b="1" dirty="0"/>
              <a:t>Στο Δρόμο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b="1" dirty="0"/>
              <a:t>Δώρα από εταιρείες</a:t>
            </a:r>
            <a:r>
              <a:rPr lang="en-US" b="1" dirty="0"/>
              <a:t>: Cleopatra Hotel, </a:t>
            </a:r>
            <a:r>
              <a:rPr lang="en-US" b="1" dirty="0" err="1"/>
              <a:t>Diamondo</a:t>
            </a:r>
            <a:r>
              <a:rPr lang="en-US" b="1" dirty="0"/>
              <a:t> Studio</a:t>
            </a:r>
            <a:endParaRPr lang="el-GR" b="1" dirty="0"/>
          </a:p>
          <a:p>
            <a:pPr marL="0" indent="0">
              <a:lnSpc>
                <a:spcPct val="100000"/>
              </a:lnSpc>
              <a:buNone/>
            </a:pPr>
            <a:endParaRPr lang="el-GR" b="1" dirty="0"/>
          </a:p>
          <a:p>
            <a:pPr marL="0" indent="0">
              <a:lnSpc>
                <a:spcPct val="100000"/>
              </a:lnSpc>
              <a:buNone/>
            </a:pPr>
            <a:r>
              <a:rPr lang="el-GR" b="1" dirty="0"/>
              <a:t>Για κάθε 10 σακούλια απορρίμματα που θα μαζεύονται θα δίνεται είτε </a:t>
            </a:r>
            <a:r>
              <a:rPr lang="el-GR" b="1" dirty="0" err="1"/>
              <a:t>δωροκουπόνι</a:t>
            </a:r>
            <a:r>
              <a:rPr lang="el-GR" b="1" dirty="0"/>
              <a:t> έκπτωσης, είτε δώρο από εταιρείες συνεργάτες μας. Οι συνεργάτες μας θα κερδίζουν δωρεάν διαφήμιση, πελατεία και θα προσφέρουν πίσω στην κοινωνία  (εταιρική κοινωνική ευθύνη). Οι συνεργάτες μας θα εμπλουτίζονται συνεχώς. </a:t>
            </a:r>
            <a:endParaRPr lang="en-CY" b="1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8A7AC7F-0231-0C4B-8D3E-CDAA2C2285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9" y="276463"/>
            <a:ext cx="1443715" cy="192495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B20B97C-8F82-F543-ADDE-AE799FA373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340" y="2718498"/>
            <a:ext cx="1924953" cy="1443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79B2C-E495-CD4E-9267-46A77CA718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4689237"/>
            <a:ext cx="1419225" cy="18923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3C40446-9D90-2649-8446-458B3E9EA1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60" y="1056905"/>
            <a:ext cx="4285343" cy="6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6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A4C2-991A-4181-841F-5C93AC96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4 στοιχεία του μάρκετινγκ μας</a:t>
            </a:r>
            <a:br>
              <a:rPr lang="el-GR" dirty="0"/>
            </a:b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208570-80EB-4D4B-846C-3A48050E7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96291"/>
              </p:ext>
            </p:extLst>
          </p:nvPr>
        </p:nvGraphicFramePr>
        <p:xfrm>
          <a:off x="1250950" y="2286000"/>
          <a:ext cx="10179050" cy="386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3785471099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3501290869"/>
                    </a:ext>
                  </a:extLst>
                </a:gridCol>
              </a:tblGrid>
              <a:tr h="1850231">
                <a:tc>
                  <a:txBody>
                    <a:bodyPr/>
                    <a:lstStyle/>
                    <a:p>
                      <a:r>
                        <a:rPr lang="el-GR" dirty="0"/>
                        <a:t>Υπηρεσία</a:t>
                      </a:r>
                    </a:p>
                    <a:p>
                      <a:endParaRPr lang="el-GR" dirty="0"/>
                    </a:p>
                    <a:p>
                      <a:r>
                        <a:rPr lang="el-GR" b="0" dirty="0"/>
                        <a:t>Καθαρίζουμε το περιβάλλον από τα πλαστικά με τη στήριξη συνεργατών και πολιτών.</a:t>
                      </a:r>
                      <a:endParaRPr lang="en-C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Τιμή</a:t>
                      </a:r>
                    </a:p>
                    <a:p>
                      <a:endParaRPr lang="el-GR" dirty="0"/>
                    </a:p>
                    <a:p>
                      <a:r>
                        <a:rPr lang="en-US" dirty="0"/>
                        <a:t>€</a:t>
                      </a:r>
                      <a:r>
                        <a:rPr lang="el-GR" b="0" dirty="0"/>
                        <a:t>500 ευρώ (το χρόνο)κάθε εταιρεία συνεργάτης</a:t>
                      </a:r>
                    </a:p>
                    <a:p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84508"/>
                  </a:ext>
                </a:extLst>
              </a:tr>
              <a:tr h="1850231">
                <a:tc>
                  <a:txBody>
                    <a:bodyPr/>
                    <a:lstStyle/>
                    <a:p>
                      <a:r>
                        <a:rPr lang="el-GR" b="1" dirty="0"/>
                        <a:t>Χώρος/Διανομή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Σε χώρους όπως χωράφια και πάρκα,</a:t>
                      </a:r>
                      <a:r>
                        <a:rPr lang="en-US" dirty="0"/>
                        <a:t> </a:t>
                      </a:r>
                      <a:r>
                        <a:rPr lang="el-GR" dirty="0"/>
                        <a:t>κυρίως παραλίες.</a:t>
                      </a:r>
                    </a:p>
                    <a:p>
                      <a:r>
                        <a:rPr lang="el-GR" dirty="0"/>
                        <a:t>Τα απορρίμματα θα μεταφέρονται σε πράσινα σημεία.</a:t>
                      </a:r>
                    </a:p>
                    <a:p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Προώθηση:</a:t>
                      </a:r>
                    </a:p>
                    <a:p>
                      <a:endParaRPr lang="el-GR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dirty="0"/>
                        <a:t>Ανακοινώσεις στα σχολεία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dirty="0"/>
                        <a:t>Διαφήμιση στο ραδιόφωνο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dirty="0"/>
                        <a:t>Ιστοσελίδα και Κοινωνικά Δίκτυα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6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4B23-1082-A840-AD79-7A635F29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Δραση</a:t>
            </a:r>
            <a:r>
              <a:rPr lang="el-GR" dirty="0"/>
              <a:t> 1</a:t>
            </a:r>
            <a:r>
              <a:rPr lang="el-GR" baseline="30000" dirty="0"/>
              <a:t>η</a:t>
            </a:r>
            <a:r>
              <a:rPr lang="el-GR" dirty="0"/>
              <a:t> :</a:t>
            </a:r>
            <a:br>
              <a:rPr lang="el-GR" dirty="0"/>
            </a:br>
            <a:r>
              <a:rPr lang="el-GR" dirty="0" err="1"/>
              <a:t>Ανακοινωση</a:t>
            </a:r>
            <a:r>
              <a:rPr lang="el-GR" dirty="0"/>
              <a:t> για το </a:t>
            </a:r>
            <a:r>
              <a:rPr lang="el-GR" dirty="0" err="1"/>
              <a:t>σχολειο</a:t>
            </a:r>
            <a:r>
              <a:rPr lang="el-GR" dirty="0"/>
              <a:t> μας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AF17-E4A4-D648-8B33-389150481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720746" cy="4189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Αγαπητοί μας συμμαθητές/</a:t>
            </a:r>
            <a:r>
              <a:rPr lang="el-GR" b="1" dirty="0" err="1"/>
              <a:t>τριες</a:t>
            </a:r>
            <a:r>
              <a:rPr lang="el-GR" b="1" dirty="0"/>
              <a:t>,</a:t>
            </a:r>
          </a:p>
          <a:p>
            <a:pPr marL="0" indent="0" algn="ctr">
              <a:buNone/>
            </a:pPr>
            <a:r>
              <a:rPr lang="el-GR" b="1" dirty="0"/>
              <a:t>Το περιβάλλον μας κινδυνεύει!</a:t>
            </a:r>
          </a:p>
          <a:p>
            <a:pPr marL="0" indent="0" algn="ctr">
              <a:buNone/>
            </a:pPr>
            <a:r>
              <a:rPr lang="el-GR" b="1" dirty="0"/>
              <a:t>Ήρθε η ώρα να δράσουμε!</a:t>
            </a:r>
          </a:p>
          <a:p>
            <a:pPr marL="0" indent="0" algn="ctr">
              <a:buNone/>
            </a:pPr>
            <a:r>
              <a:rPr lang="el-GR" b="1" dirty="0"/>
              <a:t>Σηκωνόμαστε από τον καναπέ και βοηθούμε στην απομάκρυνση του πλαστικού. </a:t>
            </a:r>
          </a:p>
          <a:p>
            <a:pPr marL="0" indent="0" algn="ctr">
              <a:buNone/>
            </a:pPr>
            <a:r>
              <a:rPr lang="el-GR" b="1" dirty="0"/>
              <a:t>Για κάθε 10 σακούλια απορρίμματα που θα συλλέγετε, θα κερδίζετε εκπτωτικά </a:t>
            </a:r>
            <a:r>
              <a:rPr lang="el-GR" b="1" dirty="0" err="1"/>
              <a:t>δωροκουπόνια</a:t>
            </a:r>
            <a:r>
              <a:rPr lang="el-GR" b="1" dirty="0"/>
              <a:t> ή δωράκια. </a:t>
            </a:r>
          </a:p>
          <a:p>
            <a:pPr marL="0" indent="0" algn="ctr">
              <a:buNone/>
            </a:pPr>
            <a:r>
              <a:rPr lang="el-GR" b="1" dirty="0"/>
              <a:t>Ξεκινήστε τώρα!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Συλλογή: </a:t>
            </a:r>
            <a:r>
              <a:rPr lang="el-G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Κυριακή 19 Δεκεμβρίου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Αναμένονται και νέες δράσεις σύντομα!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17747-33E6-C044-B07C-B75456A36FAE}"/>
              </a:ext>
            </a:extLst>
          </p:cNvPr>
          <p:cNvGrpSpPr/>
          <p:nvPr/>
        </p:nvGrpSpPr>
        <p:grpSpPr>
          <a:xfrm>
            <a:off x="8086725" y="3254120"/>
            <a:ext cx="3685222" cy="2774820"/>
            <a:chOff x="7015432" y="1619392"/>
            <a:chExt cx="3984990" cy="3271457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76B03E2-36DF-5448-8359-2D49B980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651" y="1619392"/>
              <a:ext cx="3072552" cy="32173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108CAD-2E98-B340-8148-9A8BE07D4952}"/>
                </a:ext>
              </a:extLst>
            </p:cNvPr>
            <p:cNvSpPr/>
            <p:nvPr/>
          </p:nvSpPr>
          <p:spPr>
            <a:xfrm>
              <a:off x="7015432" y="4128838"/>
              <a:ext cx="3984990" cy="7620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halkduster" panose="03050602040202020205" pitchFamily="66" charset="77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E6FA71-065B-F94E-A10A-CB9D46E98A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34" y="5522285"/>
            <a:ext cx="3414713" cy="5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C67F9-269C-496D-9D85-D60430A1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178" y="111152"/>
            <a:ext cx="5651500" cy="1681709"/>
          </a:xfrm>
        </p:spPr>
        <p:txBody>
          <a:bodyPr>
            <a:no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-</a:t>
            </a:r>
            <a:r>
              <a:rPr lang="el-GR" sz="3200" dirty="0"/>
              <a:t>Φωτογραφικό υλικό από την υπηρεσία και όλο το επιχειρηματικό μας ταξίδι</a:t>
            </a:r>
            <a:br>
              <a:rPr lang="el-GR" sz="3200" dirty="0"/>
            </a:br>
            <a:endParaRPr lang="en-GB" sz="320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Content Placeholder 9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79FB8701-5BFB-F34C-98F2-048BA5607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" y="2110325"/>
            <a:ext cx="2386012" cy="3181350"/>
          </a:xfrm>
        </p:spPr>
      </p:pic>
      <p:sp>
        <p:nvSpPr>
          <p:cNvPr id="31" name="Freeform: Shape 18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95369DA-E6B1-6847-834F-0899043014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7" y="1199206"/>
            <a:ext cx="2897623" cy="434643"/>
          </a:xfrm>
          <a:prstGeom prst="rect">
            <a:avLst/>
          </a:prstGeom>
        </p:spPr>
      </p:pic>
      <p:sp>
        <p:nvSpPr>
          <p:cNvPr id="33" name="Freeform: Shape 22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AF41C3-8948-4210-91C5-1285DC5E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F257C609-CEC1-1F47-AF63-C9B66536C9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6" y="3537174"/>
            <a:ext cx="2500271" cy="140640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A0418159-5F4C-924C-BC87-5668FE7EE7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59" y="4900206"/>
            <a:ext cx="2692051" cy="1514278"/>
          </a:xfrm>
          <a:prstGeom prst="rect">
            <a:avLst/>
          </a:prstGeom>
        </p:spPr>
      </p:pic>
      <p:pic>
        <p:nvPicPr>
          <p:cNvPr id="13" name="Picture 12" descr="A group of people carrying bags&#10;&#10;Description automatically generated with medium confidence">
            <a:extLst>
              <a:ext uri="{FF2B5EF4-FFF2-40B4-BE49-F238E27FC236}">
                <a16:creationId xmlns:a16="http://schemas.microsoft.com/office/drawing/2014/main" id="{E61FAA87-773A-8241-A64D-451FFCEC5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6" y="4000114"/>
            <a:ext cx="2071202" cy="27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121-3D5C-4C70-A8FD-2E3CBC6F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28" y="83266"/>
            <a:ext cx="10178322" cy="1492132"/>
          </a:xfrm>
        </p:spPr>
        <p:txBody>
          <a:bodyPr>
            <a:normAutofit/>
          </a:bodyPr>
          <a:lstStyle/>
          <a:p>
            <a:r>
              <a:rPr lang="el-GR" sz="3200" dirty="0"/>
              <a:t>5 δεξιότητες που </a:t>
            </a:r>
            <a:r>
              <a:rPr lang="el-GR" sz="3200" dirty="0" err="1"/>
              <a:t>εχουμε</a:t>
            </a:r>
            <a:r>
              <a:rPr lang="el-GR" sz="3200" dirty="0"/>
              <a:t> αναπτύξει μέσα από αυτό το επιχειρηματικό ταξίδι</a:t>
            </a:r>
            <a:endParaRPr lang="en-GB" sz="3200" dirty="0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2E02984-1C6F-D14A-92F8-410416A19C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4" y="3228973"/>
            <a:ext cx="2543176" cy="3390901"/>
          </a:xfrm>
        </p:spPr>
      </p:pic>
      <p:pic>
        <p:nvPicPr>
          <p:cNvPr id="13" name="Picture 12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CEEF8C5D-0D92-9C49-81F8-574959CD62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644647"/>
            <a:ext cx="2376488" cy="31686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33402D-7B67-9242-8DFE-88E54BFB3469}"/>
              </a:ext>
            </a:extLst>
          </p:cNvPr>
          <p:cNvSpPr/>
          <p:nvPr/>
        </p:nvSpPr>
        <p:spPr>
          <a:xfrm>
            <a:off x="1639675" y="1128451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>
                <a:ln/>
                <a:solidFill>
                  <a:schemeClr val="accent3"/>
                </a:solidFill>
                <a:effectLst/>
              </a:rPr>
              <a:t>Συνεργασία-Ομαδικότητα</a:t>
            </a:r>
            <a:endParaRPr lang="en-GB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7DBDB-6008-AA41-92D6-79407B634CED}"/>
              </a:ext>
            </a:extLst>
          </p:cNvPr>
          <p:cNvSpPr txBox="1"/>
          <p:nvPr/>
        </p:nvSpPr>
        <p:spPr>
          <a:xfrm>
            <a:off x="6920346" y="2266689"/>
            <a:ext cx="6097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cap="none" spc="0" dirty="0">
                <a:ln/>
                <a:solidFill>
                  <a:schemeClr val="accent3"/>
                </a:solidFill>
                <a:effectLst/>
              </a:rPr>
              <a:t>Περιβαλλοντική ευαισθητοποίηση</a:t>
            </a:r>
            <a:endParaRPr lang="en-GB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AAFD5-F597-D348-A7ED-3FAF6048DA9A}"/>
              </a:ext>
            </a:extLst>
          </p:cNvPr>
          <p:cNvSpPr txBox="1"/>
          <p:nvPr/>
        </p:nvSpPr>
        <p:spPr>
          <a:xfrm>
            <a:off x="2553195" y="2134879"/>
            <a:ext cx="6507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cap="none" spc="0" dirty="0">
                <a:ln/>
                <a:solidFill>
                  <a:schemeClr val="accent3"/>
                </a:solidFill>
                <a:effectLst/>
              </a:rPr>
              <a:t>Δημιουργικότητα-Παραγωγικότητα</a:t>
            </a:r>
            <a:endParaRPr lang="en-GB" sz="1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E0A1ADA5-AFB1-514C-9CD1-D44F44A021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5" y="2504211"/>
            <a:ext cx="3058478" cy="4537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E6EE4B-B20E-B745-9A81-146E428C0DA5}"/>
              </a:ext>
            </a:extLst>
          </p:cNvPr>
          <p:cNvSpPr txBox="1"/>
          <p:nvPr/>
        </p:nvSpPr>
        <p:spPr>
          <a:xfrm>
            <a:off x="112358" y="4890187"/>
            <a:ext cx="4340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cap="none" spc="0" dirty="0">
                <a:ln/>
                <a:solidFill>
                  <a:schemeClr val="accent3"/>
                </a:solidFill>
                <a:effectLst/>
              </a:rPr>
              <a:t>Στρατηγικές Επίλυσης </a:t>
            </a:r>
            <a:r>
              <a:rPr lang="el-GR" sz="2400" b="1" dirty="0">
                <a:ln/>
                <a:solidFill>
                  <a:schemeClr val="accent3"/>
                </a:solidFill>
              </a:rPr>
              <a:t>Π</a:t>
            </a:r>
            <a:r>
              <a:rPr lang="el-GR" sz="2400" b="1" cap="none" spc="0" dirty="0">
                <a:ln/>
                <a:solidFill>
                  <a:schemeClr val="accent3"/>
                </a:solidFill>
                <a:effectLst/>
              </a:rPr>
              <a:t>ροβλήματος </a:t>
            </a:r>
          </a:p>
          <a:p>
            <a:pPr algn="ctr"/>
            <a:r>
              <a:rPr lang="el-GR" sz="2400" b="1" cap="none" spc="0" dirty="0">
                <a:ln/>
                <a:solidFill>
                  <a:schemeClr val="accent3"/>
                </a:solidFill>
                <a:effectLst/>
              </a:rPr>
              <a:t>και Σχεδίου Δράσης</a:t>
            </a:r>
            <a:endParaRPr lang="en-GB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A0673-9CA2-9049-A869-195B2746B7FF}"/>
              </a:ext>
            </a:extLst>
          </p:cNvPr>
          <p:cNvSpPr txBox="1"/>
          <p:nvPr/>
        </p:nvSpPr>
        <p:spPr>
          <a:xfrm>
            <a:off x="2553195" y="3482406"/>
            <a:ext cx="6917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cap="none" spc="0" dirty="0">
                <a:ln/>
                <a:solidFill>
                  <a:schemeClr val="accent3"/>
                </a:solidFill>
                <a:effectLst/>
              </a:rPr>
              <a:t>Επικοινωνία – Παρουσίαση</a:t>
            </a:r>
            <a:endParaRPr lang="en-GB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F832CAEE-6266-1A41-9994-04E29DF620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59" y="4016308"/>
            <a:ext cx="4340889" cy="244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BFE92-1DB4-D143-9B88-19B2187E4EE1}"/>
              </a:ext>
            </a:extLst>
          </p:cNvPr>
          <p:cNvSpPr txBox="1"/>
          <p:nvPr/>
        </p:nvSpPr>
        <p:spPr>
          <a:xfrm>
            <a:off x="1392334" y="6253238"/>
            <a:ext cx="306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Ευχαριστούμε!</a:t>
            </a:r>
          </a:p>
          <a:p>
            <a:r>
              <a:rPr lang="el-GR" dirty="0"/>
              <a:t>Η ομάδα της </a:t>
            </a:r>
            <a:r>
              <a:rPr lang="en-US" dirty="0"/>
              <a:t>World RESTART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75110711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{594FDA15-FFAF-8F4A-8E71-E48B6F773DBC}tf10001071</Template>
  <TotalTime>162</TotalTime>
  <Words>372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Chalkduster</vt:lpstr>
      <vt:lpstr>Corbel</vt:lpstr>
      <vt:lpstr>Gill Sans MT</vt:lpstr>
      <vt:lpstr>Impact</vt:lpstr>
      <vt:lpstr>Badge</vt:lpstr>
      <vt:lpstr>PowerPoint Presentation</vt:lpstr>
      <vt:lpstr>Η ομαδα maΣ</vt:lpstr>
      <vt:lpstr> Περιγραφή της ιδέας μας και ποιο πρόβλημα λύνει βάσει των 5 πεδίων δράσης για τη μείωση του πλαστικού </vt:lpstr>
      <vt:lpstr>Η καινοτομια τησ </vt:lpstr>
      <vt:lpstr>Τα 4 στοιχεία του μάρκετινγκ μας </vt:lpstr>
      <vt:lpstr>Δραση 1η : Ανακοινωση για το σχολειο μας</vt:lpstr>
      <vt:lpstr> -Φωτογραφικό υλικό από την υπηρεσία και όλο το επιχειρηματικό μας ταξίδι </vt:lpstr>
      <vt:lpstr>5 δεξιότητες που εχουμε αναπτύξει μέσα από αυτό το επιχειρηματικό ταξίδι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Το όνομα, το λογότυπο και το σλόγκαν της επιχείρησής σας</dc:title>
  <dc:creator>ΕΛΕΝΑ ΠΡΟΚΟΠΙΟΥ</dc:creator>
  <cp:lastModifiedBy>Teacher</cp:lastModifiedBy>
  <cp:revision>27</cp:revision>
  <dcterms:created xsi:type="dcterms:W3CDTF">2021-10-25T14:03:42Z</dcterms:created>
  <dcterms:modified xsi:type="dcterms:W3CDTF">2022-02-09T10:25:16Z</dcterms:modified>
</cp:coreProperties>
</file>